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sldIdLst>
    <p:sldId id="321" r:id="rId3"/>
    <p:sldId id="270" r:id="rId4"/>
    <p:sldId id="258" r:id="rId5"/>
    <p:sldId id="259" r:id="rId6"/>
    <p:sldId id="260" r:id="rId7"/>
    <p:sldId id="261" r:id="rId8"/>
    <p:sldId id="262" r:id="rId9"/>
    <p:sldId id="311" r:id="rId10"/>
    <p:sldId id="264" r:id="rId11"/>
    <p:sldId id="319" r:id="rId12"/>
    <p:sldId id="320" r:id="rId13"/>
    <p:sldId id="436" r:id="rId14"/>
    <p:sldId id="437" r:id="rId15"/>
    <p:sldId id="271" r:id="rId16"/>
    <p:sldId id="295" r:id="rId17"/>
    <p:sldId id="294" r:id="rId18"/>
    <p:sldId id="302" r:id="rId19"/>
    <p:sldId id="303" r:id="rId20"/>
    <p:sldId id="304" r:id="rId21"/>
    <p:sldId id="305" r:id="rId22"/>
    <p:sldId id="296" r:id="rId23"/>
    <p:sldId id="306" r:id="rId24"/>
    <p:sldId id="297" r:id="rId25"/>
    <p:sldId id="307" r:id="rId26"/>
    <p:sldId id="298" r:id="rId27"/>
    <p:sldId id="308" r:id="rId28"/>
    <p:sldId id="300" r:id="rId29"/>
    <p:sldId id="310" r:id="rId30"/>
    <p:sldId id="312" r:id="rId31"/>
    <p:sldId id="317" r:id="rId32"/>
    <p:sldId id="318" r:id="rId33"/>
    <p:sldId id="438" r:id="rId34"/>
    <p:sldId id="439" r:id="rId35"/>
    <p:sldId id="322" r:id="rId36"/>
    <p:sldId id="323" r:id="rId37"/>
    <p:sldId id="372" r:id="rId38"/>
    <p:sldId id="373" r:id="rId39"/>
    <p:sldId id="374" r:id="rId40"/>
    <p:sldId id="375" r:id="rId41"/>
    <p:sldId id="376" r:id="rId42"/>
    <p:sldId id="384" r:id="rId43"/>
    <p:sldId id="435" r:id="rId44"/>
    <p:sldId id="391" r:id="rId45"/>
    <p:sldId id="392" r:id="rId46"/>
    <p:sldId id="440" r:id="rId47"/>
    <p:sldId id="441" r:id="rId48"/>
    <p:sldId id="393" r:id="rId49"/>
    <p:sldId id="394" r:id="rId50"/>
    <p:sldId id="395" r:id="rId51"/>
    <p:sldId id="417" r:id="rId52"/>
    <p:sldId id="418" r:id="rId53"/>
    <p:sldId id="419" r:id="rId54"/>
    <p:sldId id="420" r:id="rId55"/>
    <p:sldId id="400" r:id="rId56"/>
    <p:sldId id="421" r:id="rId57"/>
    <p:sldId id="422" r:id="rId58"/>
    <p:sldId id="423" r:id="rId59"/>
    <p:sldId id="424" r:id="rId60"/>
    <p:sldId id="426" r:id="rId61"/>
    <p:sldId id="427" r:id="rId62"/>
    <p:sldId id="429" r:id="rId63"/>
    <p:sldId id="430" r:id="rId64"/>
    <p:sldId id="433" r:id="rId65"/>
    <p:sldId id="434" r:id="rId66"/>
    <p:sldId id="442" r:id="rId67"/>
    <p:sldId id="44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84726" autoAdjust="0"/>
  </p:normalViewPr>
  <p:slideViewPr>
    <p:cSldViewPr snapToGrid="0">
      <p:cViewPr varScale="1">
        <p:scale>
          <a:sx n="101" d="100"/>
          <a:sy n="101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448C-091C-49A9-B18C-576C478474A3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742-1EA1-41C5-9385-4B4CA8FD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4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3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2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497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29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2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1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21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80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9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095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51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23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7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1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48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7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362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83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96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28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484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338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222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12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341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2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33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9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9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1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C9D-F7D9-4A71-B925-520C66FC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E862E-79C1-4CEA-8587-EB6B69E8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BDCF-7098-4722-9A95-AAB7C4BB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810D-8253-4322-954E-209749E5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CAC1-8ABD-467F-A5DC-75F625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BD09-7E4A-4C4B-BEE1-25D9D6F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8BA1F-CA84-4054-B246-60CED3877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EEBF-5F58-4DBC-B35F-710E3945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17E-D3FC-4E7E-98A7-8F23645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A4A1-794B-4DB7-B0C4-4A063DA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2F5A-BC6B-456A-81F7-CEF070E45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5A19-1FE6-41A4-894A-158533281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A378-38E9-4850-AF2E-1FA87F82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DA4A-5B77-4722-86AC-89751A97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72C4-477E-4ED9-B666-0916FA0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94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708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917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289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718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747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98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45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9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264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27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ED4-5386-4E33-AACE-03EF516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99A1-3A3C-4FF0-A60F-4559A38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A2-F3A9-4941-AD30-1F6B170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38F8-43EC-4A33-A69B-7C7DBB9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A24-F9A9-4F2C-9EEB-6865AD5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FF-84C6-4444-81FA-6AB5CC42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7E24-F5BA-45CD-9FD4-3EF6C1BE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C4D6-5422-4CB1-B0EF-7D8966CB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ADC3-4A94-4222-A014-47707C92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9165-1B5E-4262-8498-8671886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6B5D-2C1C-4CA4-AA1B-EFA0D94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6B52-E465-4596-B303-7CFC6E6A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F132-2824-4071-9FDE-BFD39287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B1AA-25DB-4E6D-8C41-6D07916C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F4EB-A539-4893-A05A-06D9F53B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93FE-E52A-4127-9BDB-E551362B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E35BD-5D5D-4323-B2B5-014EC74C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1843-FBEA-48B9-98F1-186A80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D6E85-D9AC-4AD0-8998-330F2B6F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0404-BAE7-4F76-BFCD-60A7668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FA0C-84AB-4701-A169-E9384C6E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0A4-7B9F-498A-B85B-B1ABC79E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A9B4B-A7F5-4BA9-B628-9BA3A68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FB85D-9236-4086-BDA8-974565A9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0457-1526-4C84-BB9E-69EAAE5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C8C7-EF89-4B77-937C-A3A47BAD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B5EA-16ED-4B43-8F3D-309162CE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50F-9021-4E08-8E6C-68729DA9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147B-E3EE-41B8-A698-59AE2FCF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E615-2D37-4CCE-AB09-A16CC8E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8027-59AD-40F8-A7B2-6F176A99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204B-FC23-408F-9C92-89DB6C8C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607-BD3F-40B6-8FE6-0FFE5DB7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0A530-A554-42B8-9D00-5EAA73D0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A28C0-5366-4366-997D-6DCFC08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916-A455-4576-A5C4-788AE0D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E7D9-2C7E-4DF7-9428-001AA8B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154C-E799-4428-966C-8677A5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0D67-E79F-42F3-8CAE-97645F28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33FE-674E-4406-B30E-BEA6F39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BF83-5C8B-48CD-A6C3-958AAFA3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C9AD-9896-4B0A-82B4-856C91CE4BB8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96D8-755C-4D2F-989C-E18097BA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FE31-6DCC-4CD9-B0CC-79957D16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75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8A9D-4B59-A3F8-E524-61CB1BB4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E0DE-6AC7-D88F-D939-BCA010C67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11" name="Explosion: 8 Points 1">
            <a:extLst>
              <a:ext uri="{FF2B5EF4-FFF2-40B4-BE49-F238E27FC236}">
                <a16:creationId xmlns:a16="http://schemas.microsoft.com/office/drawing/2014/main" id="{1623BABE-A0AF-9D4F-1AC0-B7BE8151C5F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caused the fence to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1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5ACBC1D-98BC-A3AA-B7C4-A4D70C963DB9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2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5ACBC1D-98BC-A3AA-B7C4-A4D70C963DB9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Whose fault is it that the fence broke?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7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5ACBC1D-98BC-A3AA-B7C4-A4D70C963DB9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should get in trouble for the broken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4C42-5E58-9DA5-904B-8CB26AF8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Case</a:t>
            </a:r>
          </a:p>
        </p:txBody>
      </p:sp>
    </p:spTree>
    <p:extLst>
      <p:ext uri="{BB962C8B-B14F-4D97-AF65-F5344CB8AC3E}">
        <p14:creationId xmlns:p14="http://schemas.microsoft.com/office/powerpoint/2010/main" val="118059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8E3DF-5FF0-5432-7EA1-ADD0BEC72C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268" t="18819" r="17861" b="13264"/>
          <a:stretch/>
        </p:blipFill>
        <p:spPr>
          <a:xfrm>
            <a:off x="1487598" y="1200876"/>
            <a:ext cx="2128838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This is Bobby</a:t>
            </a: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And this is Sophia</a:t>
            </a: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wants to scare Bobby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4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will hide behind the chair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81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Then she will call Bobby into the room and jump out to scare him!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9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AC99-3179-BF27-F43C-05402514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Case</a:t>
            </a:r>
          </a:p>
        </p:txBody>
      </p:sp>
    </p:spTree>
    <p:extLst>
      <p:ext uri="{BB962C8B-B14F-4D97-AF65-F5344CB8AC3E}">
        <p14:creationId xmlns:p14="http://schemas.microsoft.com/office/powerpoint/2010/main" val="1664021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5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13649-22B8-315B-44AD-E5A769A44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Sophia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D57AC-E3AA-ACC3-1C44-B64E28062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she calls Bobby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74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E472B-98F9-E9B3-1D99-F13C2CB8D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Bobby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23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3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BCFA2-7518-A702-33A7-3A0816A68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D60AA-0E33-7445-9046-CA22E7A629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ED5E2-8326-8631-F782-F4D83FA5CD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13568-840A-C55A-BCD3-DD90207FB0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5B9BF379-3518-0DEF-C4A3-4A76200985C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190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5916-B1A0-D96C-9CD3-DAB6EB31A2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A6423-19B2-9259-A678-A3D88ABC3B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7E286-D8AA-80E3-1DA0-CBCC9E5A65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3F3B5-412C-22DF-BB6C-6C86F4D2A4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623A240C-96EC-DEBA-477A-67500E33B0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7 -0.02709 L 0.10455 -0.09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C003C9-F611-537C-088B-18C8C8813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26" name="Heart 25">
            <a:extLst>
              <a:ext uri="{FF2B5EF4-FFF2-40B4-BE49-F238E27FC236}">
                <a16:creationId xmlns:a16="http://schemas.microsoft.com/office/drawing/2014/main" id="{81D3775F-DE51-5D34-78FF-6D83CBD58520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217C426-7456-CB2B-BA4E-5DC0E79567A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xplosion: 8 Points 1">
            <a:extLst>
              <a:ext uri="{FF2B5EF4-FFF2-40B4-BE49-F238E27FC236}">
                <a16:creationId xmlns:a16="http://schemas.microsoft.com/office/drawing/2014/main" id="{76E4924B-907B-87D8-EC74-7BC25BD3FB5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F7DF4-75BC-62B5-D27E-AF0B95187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B3747-2EDD-A396-541F-E0DDEC1EA98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950F7-42AC-DF66-98AA-817BC21DC4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6162C-7836-2028-A449-5E384175E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6" name="Google Shape;94;p17">
            <a:extLst>
              <a:ext uri="{FF2B5EF4-FFF2-40B4-BE49-F238E27FC236}">
                <a16:creationId xmlns:a16="http://schemas.microsoft.com/office/drawing/2014/main" id="{FFE793BD-63E3-FEE2-A90A-0822D71BD6B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hurt—Bobby was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9122-9E57-8C0C-7505-AE7835C6EA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BD17E580-EEFA-B88E-AB3F-7E9634C4A4F9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63BE206-E6F5-83FE-EBDF-D2081B9C88C0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82AF9-7B1C-E2B6-E0AD-EFEA773A02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49B92-5E83-1D6B-A871-F7FD617EFD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23D55-61A2-7FC5-E70A-B2B145141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7DAF6-2206-9F38-45AD-D6FDA14F5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9DE35A59-2D6E-C1CF-BEBC-B4B1B15C59D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25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9AC67-0779-2024-FEBA-3C15C35312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FB7BFE27-032E-ED55-D49E-3BC7FC0112EE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EBDE8344-59D1-D2DC-F67A-8168361F0EC2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A88EC-497C-CB4E-44C5-0B1BEAFAD6E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57A8C-52B6-E956-F20C-7F77985159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D5E5-9365-FA0A-D09F-03DC555DA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ED0AD-0510-D1A3-D001-E2D81C4131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3DD367B1-71BD-2C17-558F-A015DCB6426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58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7" y="2109694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1AA987A-8A1E-4E58-996E-DCEC642F8AD8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Andy.  He is at the park riding his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9A30FAD-A427-CB6D-721D-979D3CD0AE9A}"/>
              </a:ext>
            </a:extLst>
          </p:cNvPr>
          <p:cNvSpPr/>
          <p:nvPr/>
        </p:nvSpPr>
        <p:spPr>
          <a:xfrm rot="2853434">
            <a:off x="3822810" y="190459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caused the mirror to crack?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3A4A0-045A-1502-3DBD-BF5882724F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04BCDA9D-0567-C4F7-6D75-E2EB3EB05A78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0197332-6F96-12BB-20CA-12521686313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BACA5-097E-D62E-9FC8-93FFF8D036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2F07C-E4D8-187E-6312-D6B1D9E1CD4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3410-5222-F0C9-A4B0-0D35236BEA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B386-FA2F-4991-08C6-DFBF9D1494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FD6FC326-B334-C7A8-6A33-08A3780360C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81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70CB7-CFCD-424F-09EA-917D00D29C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8C26A01B-22C0-3702-B0D9-943A0F04110F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2FDD67F-67C5-6213-B761-41D261FC4D48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F519-813A-812B-A8AC-5A088AD24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8AC48-9E6D-76C7-EE20-175CD8D53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8FD3E-E263-3304-AF44-0C7AAB190D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81DF4-176C-CC9E-073B-9FBCECDA71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365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Whose fault is it that the mirror cracked?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70CB7-CFCD-424F-09EA-917D00D29C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8C26A01B-22C0-3702-B0D9-943A0F04110F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2FDD67F-67C5-6213-B761-41D261FC4D48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F519-813A-812B-A8AC-5A088AD24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8AC48-9E6D-76C7-EE20-175CD8D53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8FD3E-E263-3304-AF44-0C7AAB190D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81DF4-176C-CC9E-073B-9FBCECDA71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743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should get in trouble for the cracked mirror?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70CB7-CFCD-424F-09EA-917D00D29C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8C26A01B-22C0-3702-B0D9-943A0F04110F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2FDD67F-67C5-6213-B761-41D261FC4D48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F519-813A-812B-A8AC-5A088AD24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8AC48-9E6D-76C7-EE20-175CD8D53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8FD3E-E263-3304-AF44-0C7AAB190D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81DF4-176C-CC9E-073B-9FBCECDA71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15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8A9D-4B59-A3F8-E524-61CB1BB4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E0DE-6AC7-D88F-D939-BCA010C67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AC99-3179-BF27-F43C-05402514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Case</a:t>
            </a:r>
          </a:p>
        </p:txBody>
      </p:sp>
    </p:spTree>
    <p:extLst>
      <p:ext uri="{BB962C8B-B14F-4D97-AF65-F5344CB8AC3E}">
        <p14:creationId xmlns:p14="http://schemas.microsoft.com/office/powerpoint/2010/main" val="2771833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01BC3-5768-4B66-B850-FA12965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348" y="2277374"/>
            <a:ext cx="4801319" cy="368503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BA5CDF3-D479-EE08-5218-6A92B4352EB0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Suzy.  She is at the park riding her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4" name="Arrow: Down 2">
            <a:extLst>
              <a:ext uri="{FF2B5EF4-FFF2-40B4-BE49-F238E27FC236}">
                <a16:creationId xmlns:a16="http://schemas.microsoft.com/office/drawing/2014/main" id="{69A3F6E0-063C-7151-CDE6-595B7D6694A5}"/>
              </a:ext>
            </a:extLst>
          </p:cNvPr>
          <p:cNvSpPr/>
          <p:nvPr/>
        </p:nvSpPr>
        <p:spPr>
          <a:xfrm rot="2853434">
            <a:off x="3327511" y="198950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706312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294098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8289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37246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89253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565762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25420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B5F1F-E34E-4945-BA04-C3B15BFF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90" y="2786489"/>
            <a:ext cx="1469263" cy="298729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5B5DD-A5C8-7E30-19DA-57AEC0CB3361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Andy. 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12833EA-C3DE-8D35-3280-9B851BEB2BE0}"/>
              </a:ext>
            </a:extLst>
          </p:cNvPr>
          <p:cNvSpPr/>
          <p:nvPr/>
        </p:nvSpPr>
        <p:spPr>
          <a:xfrm rot="3319635">
            <a:off x="8195187" y="3211010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62494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6F2E7-04DE-4A3F-851A-D396E87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474" y="2266460"/>
            <a:ext cx="479796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E91F44-8F0C-9E4A-0F24-8D6FD392FA22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is riding her bike very fast 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297 L -0.00091 0.0132 L 0.09245 0.01459 C 0.0931 0.01459 0.09362 0.01528 0.09427 0.01551 C 0.09505 0.01574 0.09583 0.01597 0.09661 0.01644 C 0.09922 0.01736 0.10169 0.01875 0.10416 0.01968 C 0.11588 0.02431 0.11237 0.02292 0.12539 0.02385 C 0.12721 0.02454 0.1289 0.02477 0.1306 0.02547 C 0.13164 0.02593 0.13242 0.02709 0.13346 0.02732 C 0.13567 0.02778 0.13789 0.02778 0.1401 0.02801 C 0.14114 0.02871 0.14219 0.0294 0.14336 0.02986 C 0.14427 0.0301 0.14518 0.03033 0.14622 0.03056 C 0.14844 0.03125 0.15065 0.03148 0.15273 0.03218 C 0.15455 0.03287 0.15625 0.0338 0.15794 0.03472 C 0.15859 0.03519 0.15911 0.03611 0.15989 0.03635 C 0.1625 0.03727 0.16523 0.0375 0.16784 0.0382 C 0.17057 0.03889 0.17317 0.04005 0.17591 0.04074 C 0.18659 0.04329 0.19036 0.04352 0.2013 0.04491 C 0.2039 0.04584 0.20638 0.04722 0.20885 0.04815 C 0.20989 0.04861 0.2108 0.04885 0.21172 0.04908 C 0.21862 0.04977 0.22552 0.05023 0.23255 0.0507 L 0.27916 0.05324 C 0.2806 0.05347 0.28216 0.05324 0.28333 0.05394 C 0.28463 0.05486 0.28554 0.05695 0.28672 0.05834 C 0.28932 0.06111 0.28932 0.06065 0.29192 0.06158 C 0.29453 0.06343 0.29739 0.06505 0.3 0.06736 C 0.30117 0.06852 0.30234 0.07014 0.30351 0.07084 C 0.3056 0.07176 0.30989 0.07269 0.31224 0.07338 C 0.31302 0.07361 0.31354 0.07385 0.31458 0.07408 C 0.31888 0.07639 0.32357 0.08033 0.32825 0.08172 C 0.33711 0.08403 0.33229 0.0831 0.34284 0.08426 C 0.35924 0.09005 0.35273 0.0882 0.38672 0.08496 C 0.39114 0.08472 0.39557 0.08218 0.39961 0.08079 C 0.40442 0.07963 0.41367 0.07755 0.41367 0.07778 C 0.41836 0.07246 0.41354 0.07662 0.42213 0.07408 C 0.42291 0.07385 0.4237 0.07292 0.42448 0.07246 C 0.42487 0.07222 0.42539 0.07199 0.42591 0.07153 L 0.4306 0.06922 C 0.43112 0.06875 0.43151 0.06875 0.43203 0.06829 C 0.43554 0.06551 0.43216 0.06736 0.43724 0.06412 C 0.43984 0.0625 0.44062 0.06227 0.44336 0.06158 C 0.44492 0.06042 0.44635 0.05903 0.44804 0.05834 C 0.45 0.05741 0.45221 0.05764 0.45416 0.05648 C 0.45495 0.05625 0.45547 0.0551 0.45612 0.05394 C 0.45716 0.05209 0.4582 0.05023 0.45937 0.04815 C 0.46263 0.04236 0.4608 0.04514 0.46497 0.03982 C 0.46601 0.03472 0.4651 0.03797 0.46875 0.03148 L 0.46875 0.03172 C 0.46927 0.0301 0.46966 0.02847 0.47018 0.02732 C 0.47109 0.02547 0.47461 0.02222 0.47539 0.0213 C 0.47942 0.01227 0.47721 0.01412 0.4806 0.01227 C 0.48099 0.01135 0.48164 0.01065 0.48203 0.00972 C 0.48229 0.00903 0.48216 0.00787 0.48242 0.00718 C 0.48359 0.0051 0.48489 0.00463 0.4862 0.00371 C 0.48685 0.00301 0.4875 0.00209 0.48815 0.00116 C 0.48945 -0.00069 0.49036 -0.00324 0.49192 -0.00463 C 0.49362 -0.00625 0.4957 -0.00602 0.49752 -0.00717 L 0.49896 -0.00787 C 0.50026 -0.01018 0.50117 -0.0125 0.50273 -0.01389 C 0.50325 -0.01412 0.50364 -0.01435 0.50416 -0.01458 C 0.50469 -0.01551 0.50495 -0.01666 0.5056 -0.01713 C 0.50898 -0.0199 0.5095 -0.01898 0.51224 -0.0206 C 0.51458 -0.02176 0.51692 -0.02338 0.51927 -0.02477 L 0.5207 -0.02546 L 0.52357 -0.03379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448" y="3408435"/>
            <a:ext cx="1469263" cy="29872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BAF013-B123-4186-8632-C1C47C88A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12397" y="2740960"/>
            <a:ext cx="449807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she comes around the corner, she ends up running right into Andy! Andy fell into the fence!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360605" y="4862832"/>
            <a:ext cx="1074554" cy="1636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666305" y="4868686"/>
            <a:ext cx="1074554" cy="1519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993084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473012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389707" y="4873619"/>
            <a:ext cx="1074554" cy="1420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801920" y="4873620"/>
            <a:ext cx="1074555" cy="1420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924512" y="4873621"/>
            <a:ext cx="1074554" cy="1420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6ABD4C4-043D-42D8-A6BB-508A9CC49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77" y="3478666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ABAB010A-EB28-BF22-49AA-56DC9C45E56E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Suzy. She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EC5DD74-4EB3-1B64-F214-FC831A163619}"/>
              </a:ext>
            </a:extLst>
          </p:cNvPr>
          <p:cNvSpPr/>
          <p:nvPr/>
        </p:nvSpPr>
        <p:spPr>
          <a:xfrm rot="3319635">
            <a:off x="8893130" y="3405224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5FFA131F-082D-4355-B0B1-3890FE6CE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205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A03A544-F8DA-DB95-3EA7-9ECE8BD0A44A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55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10" name="Explosion: 8 Points 1">
            <a:extLst>
              <a:ext uri="{FF2B5EF4-FFF2-40B4-BE49-F238E27FC236}">
                <a16:creationId xmlns:a16="http://schemas.microsoft.com/office/drawing/2014/main" id="{7F841821-0776-74EA-CEED-76219FB3EEE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479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D431246C-195A-89E9-5337-F18BEA30AF1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caused the fence to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60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4A12D173-A0F6-3497-92FB-21047E0EBE88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72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4A12D173-A0F6-3497-92FB-21047E0EBE88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Whose fault is it that the fence  broke?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67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F69CA-49D3-4362-8EA9-8BCB4C45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584" y="3267200"/>
            <a:ext cx="4499238" cy="3682303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4A12D173-A0F6-3497-92FB-21047E0EBE88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should get in trouble for the broken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17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4C42-5E58-9DA5-904B-8CB26AF8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Case</a:t>
            </a:r>
          </a:p>
        </p:txBody>
      </p:sp>
    </p:spTree>
    <p:extLst>
      <p:ext uri="{BB962C8B-B14F-4D97-AF65-F5344CB8AC3E}">
        <p14:creationId xmlns:p14="http://schemas.microsoft.com/office/powerpoint/2010/main" val="1389935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F014F-8517-9441-5AEA-F325C66B1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4375" b="13334"/>
          <a:stretch/>
        </p:blipFill>
        <p:spPr>
          <a:xfrm>
            <a:off x="820562" y="1285238"/>
            <a:ext cx="313128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Bobby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37094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5" y="2020047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D1A190F-5C9A-AE2D-CD77-C16F4C582490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is riding his bike very fast 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156 0.00023 0.00326 0.00023 0.00495 0.00069 C 0.00547 0.00092 0.00599 0.00231 0.00677 0.00255 C 0.00912 0.00347 0.01159 0.0037 0.01406 0.00417 C 0.01602 0.00486 0.01797 0.00555 0.01992 0.00602 C 0.02969 0.0081 0.0569 0.00764 0.0569 0.00787 L 0.06419 0.00949 C 0.06576 0.00972 0.06732 0.00995 0.06888 0.01042 C 0.07018 0.01065 0.07383 0.0125 0.07474 0.01296 C 0.07643 0.01366 0.07787 0.01481 0.07943 0.01551 C 0.08034 0.01597 0.08151 0.01597 0.08255 0.01643 C 0.0918 0.01967 0.08216 0.0169 0.08985 0.01898 C 0.09037 0.01967 0.09063 0.02037 0.09115 0.02083 C 0.09219 0.0213 0.0931 0.02083 0.09401 0.02176 C 0.0944 0.02222 0.0944 0.02361 0.09492 0.0243 C 0.09544 0.025 0.0961 0.02477 0.09675 0.02523 C 0.09714 0.02546 0.09766 0.02569 0.09805 0.02592 C 0.0987 0.02662 0.09935 0.02731 0.09987 0.02778 C 0.10078 0.02824 0.10169 0.02824 0.10274 0.0287 C 0.10326 0.02893 0.10391 0.02917 0.10456 0.0294 C 0.10586 0.03032 0.10847 0.03217 0.10847 0.03241 C 0.10886 0.0331 0.10899 0.03403 0.10951 0.03472 C 0.1099 0.03542 0.11029 0.03542 0.11081 0.03565 C 0.11393 0.03704 0.11289 0.03588 0.1155 0.03727 C 0.11641 0.03796 0.11823 0.03912 0.11823 0.03935 C 0.1207 0.04375 0.11875 0.04097 0.1237 0.04421 C 0.12774 0.04699 0.12435 0.04537 0.12787 0.04699 C 0.12813 0.04792 0.12852 0.04884 0.12917 0.04954 C 0.12969 0.05023 0.13034 0.05 0.13099 0.05046 C 0.13203 0.05116 0.1332 0.05208 0.13412 0.05301 C 0.13685 0.0581 0.13399 0.0537 0.13737 0.05648 C 0.13815 0.05717 0.1388 0.05856 0.13959 0.05903 C 0.14479 0.06296 0.13867 0.05532 0.14557 0.06273 C 0.14727 0.06435 0.14844 0.06759 0.15013 0.06875 C 0.15508 0.07199 0.15287 0.07083 0.15703 0.07222 C 0.15768 0.07268 0.1582 0.07338 0.15886 0.07384 C 0.16016 0.075 0.16172 0.07523 0.16289 0.07662 C 0.16419 0.07801 0.16667 0.08102 0.16797 0.08171 C 0.16888 0.08241 0.16979 0.08241 0.1707 0.08264 C 0.17175 0.0838 0.17279 0.08518 0.17396 0.08611 C 0.17448 0.08657 0.17513 0.08657 0.17578 0.08704 C 0.17643 0.0875 0.17735 0.08819 0.178 0.08866 C 0.17891 0.08958 0.17982 0.09051 0.18073 0.09143 C 0.18177 0.09236 0.18294 0.09305 0.18399 0.09398 C 0.18464 0.09444 0.18503 0.09537 0.18581 0.09583 C 0.18959 0.09861 0.18919 0.09815 0.19258 0.0993 C 0.1931 0.10069 0.19349 0.10231 0.19388 0.10347 C 0.19427 0.1044 0.19492 0.10463 0.19544 0.10532 C 0.19701 0.10741 0.1974 0.1088 0.19948 0.10972 C 0.20091 0.11018 0.20261 0.11018 0.20404 0.11065 C 0.2099 0.11782 0.20716 0.1162 0.21224 0.11759 C 0.21328 0.11805 0.21445 0.11852 0.21537 0.11921 C 0.21849 0.12106 0.21745 0.12083 0.22005 0.12176 C 0.22201 0.12268 0.22396 0.12315 0.22591 0.12454 C 0.22748 0.12546 0.22865 0.12731 0.23008 0.12801 C 0.23268 0.12917 0.23529 0.12963 0.23789 0.13055 C 0.23932 0.13102 0.24089 0.13171 0.24245 0.13241 C 0.24401 0.1331 0.2457 0.13426 0.2474 0.13495 C 0.24922 0.13565 0.25104 0.13542 0.25287 0.13588 C 0.26016 0.13727 0.25873 0.13704 0.26524 0.14028 L 0.3556 0.13935 C 0.35664 0.13935 0.35742 0.13866 0.35847 0.13842 C 0.36146 0.13727 0.36445 0.13588 0.36758 0.13495 C 0.37266 0.13356 0.36979 0.13449 0.3763 0.13241 C 0.37761 0.13079 0.37891 0.12917 0.38034 0.12801 C 0.38581 0.12338 0.38281 0.12708 0.38763 0.12361 C 0.38867 0.12292 0.38945 0.12176 0.39037 0.12106 C 0.39128 0.12037 0.39219 0.11991 0.3931 0.11921 C 0.3957 0.11296 0.39323 0.11805 0.39779 0.11134 C 0.39831 0.11065 0.39857 0.10949 0.39909 0.1088 C 0.39974 0.10787 0.40026 0.10694 0.40091 0.10625 C 0.40339 0.09861 0.40104 0.10463 0.40456 0.09838 C 0.40638 0.09491 0.4082 0.09143 0.41003 0.08796 C 0.41107 0.08588 0.41224 0.08403 0.41328 0.08171 C 0.41432 0.0794 0.41511 0.07662 0.41641 0.07477 C 0.41849 0.07199 0.42123 0.07083 0.42318 0.06782 C 0.43633 0.04954 0.4211 0.06366 0.43516 0.05208 C 0.43607 0.05023 0.43685 0.04768 0.43789 0.04606 C 0.44024 0.04259 0.44271 0.03958 0.44518 0.03657 C 0.4457 0.03588 0.44623 0.03542 0.44649 0.03472 L 0.45065 0.02685 L 0.45248 0.02338 C 0.45274 0.02245 0.45261 0.02153 0.453 0.02083 C 0.45352 0.01967 0.45703 0.01574 0.45794 0.01458 C 0.45847 0.01342 0.45873 0.01204 0.45938 0.01111 C 0.46055 0.00995 0.46393 0.00903 0.46537 0.00856 L 0.46667 0.00764 L 0.46771 0.00694 L 0.46354 0.00602 L 0.46667 0.00162 L 0.46432 0.00602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FDEF5AA7-4F34-492D-E48E-D270395BFE2D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wants to scare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5E55DB9-6ECB-C24A-8023-C6101D93B64C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will hide behind the 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78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8DBAAAA-A406-BB36-86EB-CB9D12FA5743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Then he will call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 and jump out to scare her!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47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FD4A6978-B753-D9A9-D2E4-D7C4FFF7CCEA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36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3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6115DD6-7EF5-A80F-EA63-A6F5988E99E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he calls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7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36117E5E-CE92-7AE6-7DB1-D3E8A7CAC0A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17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28E9487-56E3-1834-2DD7-8859982CD31C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39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29D995F6-05CC-232F-8032-D7D75D09C43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83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4E92F8-AE98-A345-368D-9B11BB80DDB7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1 -0.03541 L 0.10026 -0.07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81" y="3362970"/>
            <a:ext cx="2031474" cy="2931951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7BBAF96-D7D0-43D5-AF53-46E65C57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070" y="2603801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he comes around the corner, he ends up running right into Suzy! Suzy fell into the fence!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4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4 C 0.05286 0.07037 0.05325 0.07176 0.05377 0.07199 C 0.05521 0.07291 0.05677 0.07315 0.05833 0.07361 C 0.0595 0.0743 0.06081 0.075 0.06198 0.07546 C 0.0681 0.07754 0.08515 0.07708 0.08515 0.07731 L 0.08984 0.07893 C 0.09075 0.07916 0.0918 0.0794 0.09271 0.07986 C 0.09349 0.08009 0.09583 0.08194 0.09635 0.08241 C 0.09739 0.0831 0.09831 0.08426 0.09935 0.08495 C 0.09987 0.08541 0.10065 0.08541 0.1013 0.08588 C 0.10703 0.08912 0.10104 0.08634 0.10599 0.08842 C 0.10625 0.08912 0.10638 0.08981 0.10664 0.09028 C 0.10742 0.09074 0.10794 0.09028 0.10846 0.0912 C 0.10872 0.09166 0.10872 0.09305 0.10911 0.09375 C 0.10937 0.09444 0.10976 0.09421 0.11028 0.09467 C 0.11041 0.09491 0.11081 0.09514 0.11094 0.09537 C 0.11146 0.09606 0.11185 0.09676 0.11211 0.09722 C 0.11276 0.09768 0.11328 0.09768 0.11406 0.09815 C 0.11432 0.09838 0.11471 0.09861 0.1151 0.09884 C 0.11588 0.09977 0.11758 0.10162 0.11758 0.10185 C 0.11771 0.10254 0.11784 0.10347 0.11823 0.10416 C 0.11849 0.10486 0.11875 0.10486 0.11901 0.10509 C 0.12096 0.10648 0.12031 0.10532 0.12187 0.10671 C 0.12252 0.10741 0.1237 0.10856 0.1237 0.10879 C 0.12526 0.11319 0.12396 0.11041 0.12708 0.11366 C 0.12969 0.11643 0.1276 0.11481 0.12969 0.11643 C 0.12982 0.11736 0.13021 0.11828 0.1306 0.11898 C 0.13086 0.11967 0.13125 0.11944 0.13177 0.11991 C 0.13229 0.1206 0.13307 0.12153 0.13359 0.12245 C 0.13541 0.12754 0.13359 0.12315 0.13568 0.12592 C 0.1362 0.12662 0.13659 0.12801 0.13711 0.12847 C 0.14036 0.13241 0.13646 0.12477 0.14088 0.13217 C 0.14193 0.13379 0.14271 0.13703 0.14375 0.13819 C 0.14687 0.14143 0.14544 0.14028 0.14805 0.14166 C 0.14844 0.14213 0.14883 0.14282 0.14922 0.14328 C 0.15 0.14444 0.15091 0.14467 0.15182 0.14606 C 0.15247 0.14745 0.15403 0.15046 0.15495 0.15116 C 0.1556 0.15185 0.15612 0.15185 0.15664 0.15208 C 0.15729 0.15324 0.15794 0.15463 0.15872 0.15555 C 0.15898 0.15602 0.15937 0.15602 0.15989 0.15648 C 0.16028 0.15694 0.16094 0.15764 0.1612 0.1581 C 0.16172 0.15903 0.16237 0.15995 0.16289 0.16088 C 0.16367 0.1618 0.16432 0.1625 0.16497 0.16342 C 0.16536 0.16389 0.16562 0.16481 0.16601 0.16528 C 0.16849 0.16805 0.16823 0.16759 0.17044 0.16875 C 0.1707 0.17014 0.17096 0.17176 0.17109 0.17291 C 0.17135 0.17384 0.17187 0.17407 0.17213 0.17477 C 0.17318 0.17685 0.17344 0.17824 0.17474 0.17916 C 0.17565 0.17963 0.17656 0.17963 0.1776 0.18009 C 0.18125 0.18727 0.17943 0.18565 0.18268 0.18703 C 0.18333 0.1875 0.18411 0.18796 0.18463 0.18866 C 0.18672 0.19051 0.18594 0.19028 0.1875 0.1912 C 0.1888 0.19213 0.18997 0.19259 0.19127 0.19398 C 0.19232 0.19491 0.1931 0.19676 0.19388 0.19745 C 0.19544 0.19861 0.19726 0.19907 0.19883 0.2 C 0.19961 0.20046 0.20065 0.20116 0.20169 0.20185 C 0.20273 0.20254 0.20364 0.2037 0.20469 0.2044 C 0.20586 0.20509 0.20703 0.20486 0.2082 0.20532 C 0.21276 0.20671 0.21198 0.20648 0.21601 0.20972 L 0.27265 0.20879 C 0.27331 0.20879 0.27383 0.2081 0.27435 0.20787 C 0.2763 0.20671 0.27812 0.20532 0.28008 0.2044 C 0.28346 0.20301 0.28164 0.20393 0.28568 0.20185 C 0.28646 0.20023 0.28724 0.19861 0.28828 0.19745 C 0.29166 0.19282 0.28984 0.19653 0.29284 0.19305 C 0.29336 0.19236 0.29401 0.1912 0.29453 0.19051 C 0.29518 0.18981 0.2957 0.18935 0.29635 0.18866 C 0.29791 0.18241 0.29635 0.1875 0.29922 0.18078 C 0.29948 0.18009 0.29974 0.17893 0.3 0.17824 C 0.30052 0.17731 0.30078 0.17639 0.30117 0.17569 C 0.3026 0.16805 0.30117 0.17407 0.30351 0.16782 C 0.30469 0.16435 0.30573 0.16088 0.30677 0.15741 C 0.30755 0.15532 0.3082 0.15347 0.30898 0.15116 C 0.3095 0.14884 0.31015 0.14606 0.31081 0.14421 C 0.31211 0.14143 0.31393 0.14028 0.31523 0.13727 C 0.32344 0.11898 0.31393 0.1331 0.32265 0.12153 C 0.32331 0.11967 0.3237 0.11713 0.32448 0.11551 C 0.32591 0.11203 0.32747 0.10903 0.3289 0.10602 C 0.3293 0.10532 0.32956 0.10486 0.32969 0.10416 L 0.33229 0.09629 L 0.33346 0.09282 C 0.33359 0.0919 0.33359 0.09097 0.33385 0.09028 C 0.33424 0.08912 0.33633 0.08518 0.33698 0.08403 C 0.33724 0.08287 0.33737 0.08148 0.33789 0.08055 C 0.33854 0.0794 0.34075 0.07847 0.34153 0.07801 L 0.34245 0.07708 L 0.3431 0.07639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9DBAB8-14BD-F498-AE2D-130C8D39760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6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DCD3324-12F7-3660-95FA-53F1907C97C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was OK.</a:t>
            </a:r>
          </a:p>
        </p:txBody>
      </p:sp>
    </p:spTree>
    <p:extLst>
      <p:ext uri="{BB962C8B-B14F-4D97-AF65-F5344CB8AC3E}">
        <p14:creationId xmlns:p14="http://schemas.microsoft.com/office/powerpoint/2010/main" val="3810945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3F9EA68E-B4C4-FB82-0831-15A50009AF44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34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763520-871A-015D-E9E0-CF486FA37AEF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caused the mirror to crack?</a:t>
            </a:r>
          </a:p>
        </p:txBody>
      </p:sp>
    </p:spTree>
    <p:extLst>
      <p:ext uri="{BB962C8B-B14F-4D97-AF65-F5344CB8AC3E}">
        <p14:creationId xmlns:p14="http://schemas.microsoft.com/office/powerpoint/2010/main" val="139766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EE37482A-92DF-0DF6-37AC-7E8C16C933E0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</p:spTree>
    <p:extLst>
      <p:ext uri="{BB962C8B-B14F-4D97-AF65-F5344CB8AC3E}">
        <p14:creationId xmlns:p14="http://schemas.microsoft.com/office/powerpoint/2010/main" val="2820322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EE37482A-92DF-0DF6-37AC-7E8C16C933E0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Whose fault is it that the mirror cracked?</a:t>
            </a:r>
          </a:p>
        </p:txBody>
      </p:sp>
    </p:spTree>
    <p:extLst>
      <p:ext uri="{BB962C8B-B14F-4D97-AF65-F5344CB8AC3E}">
        <p14:creationId xmlns:p14="http://schemas.microsoft.com/office/powerpoint/2010/main" val="1622419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EE37482A-92DF-0DF6-37AC-7E8C16C933E0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should get in trouble for the cracked mirror?</a:t>
            </a:r>
          </a:p>
        </p:txBody>
      </p:sp>
    </p:spTree>
    <p:extLst>
      <p:ext uri="{BB962C8B-B14F-4D97-AF65-F5344CB8AC3E}">
        <p14:creationId xmlns:p14="http://schemas.microsoft.com/office/powerpoint/2010/main" val="41961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E3B76168-1E11-921D-2C8A-614367EDD0B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6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7B90FC-593B-0909-0110-D21E07736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3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80D752D-0115-4A13-B420-0888B8D7C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47" y="3195079"/>
            <a:ext cx="3386742" cy="3575870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19CCB670-2FBC-F088-2593-2B32D4B8A2A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24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9590</TotalTime>
  <Words>590</Words>
  <Application>Microsoft Macintosh PowerPoint</Application>
  <PresentationFormat>Widescreen</PresentationFormat>
  <Paragraphs>96</Paragraphs>
  <Slides>66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Comic Sans MS</vt:lpstr>
      <vt:lpstr>Office Theme</vt:lpstr>
      <vt:lpstr>Simple Light</vt:lpstr>
      <vt:lpstr>Order 1</vt:lpstr>
      <vt:lpstr>Break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Crack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Order 2</vt:lpstr>
      <vt:lpstr>Break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Crack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</dc:creator>
  <cp:lastModifiedBy>David Rose</cp:lastModifiedBy>
  <cp:revision>30</cp:revision>
  <dcterms:created xsi:type="dcterms:W3CDTF">2020-12-02T16:18:39Z</dcterms:created>
  <dcterms:modified xsi:type="dcterms:W3CDTF">2024-04-29T17:37:47Z</dcterms:modified>
</cp:coreProperties>
</file>